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sldIdLst>
    <p:sldId id="258" r:id="rId2"/>
    <p:sldId id="260" r:id="rId3"/>
    <p:sldId id="295" r:id="rId4"/>
    <p:sldId id="303" r:id="rId5"/>
    <p:sldId id="304" r:id="rId6"/>
    <p:sldId id="284" r:id="rId7"/>
    <p:sldId id="305" r:id="rId8"/>
    <p:sldId id="298" r:id="rId9"/>
    <p:sldId id="300" r:id="rId10"/>
    <p:sldId id="307" r:id="rId11"/>
    <p:sldId id="301" r:id="rId12"/>
    <p:sldId id="288" r:id="rId13"/>
    <p:sldId id="308" r:id="rId14"/>
    <p:sldId id="311" r:id="rId15"/>
    <p:sldId id="314" r:id="rId16"/>
    <p:sldId id="315" r:id="rId17"/>
    <p:sldId id="309" r:id="rId18"/>
    <p:sldId id="313" r:id="rId19"/>
    <p:sldId id="312" r:id="rId20"/>
    <p:sldId id="316" r:id="rId21"/>
    <p:sldId id="278" r:id="rId22"/>
  </p:sldIdLst>
  <p:sldSz cx="9144000" cy="6858000" type="screen4x3"/>
  <p:notesSz cx="6858000" cy="9144000"/>
  <p:embeddedFontLst>
    <p:embeddedFont>
      <p:font typeface="돋움" panose="020B0600000101010101" pitchFamily="34" charset="-127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나눔명조" panose="02020603020101020101" pitchFamily="18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Nanum Gothic" panose="020D0604000000000000" pitchFamily="34" charset="-127"/>
      <p:regular r:id="rId35"/>
      <p:bold r:id="rId36"/>
    </p:embeddedFont>
    <p:embeddedFont>
      <p:font typeface="Nanum Gothic ExtraBold" panose="020D0604000000000000" pitchFamily="34" charset="-127"/>
      <p:bold r:id="rId37"/>
    </p:embeddedFont>
    <p:embeddedFont>
      <p:font typeface="Nanum Myeongjo" panose="02020603020101020101" pitchFamily="18" charset="-127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80" autoAdjust="0"/>
    <p:restoredTop sz="81341"/>
  </p:normalViewPr>
  <p:slideViewPr>
    <p:cSldViewPr snapToGrid="0" showGuides="1">
      <p:cViewPr varScale="1">
        <p:scale>
          <a:sx n="147" d="100"/>
          <a:sy n="147" d="100"/>
        </p:scale>
        <p:origin x="29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5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0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9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테이블을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93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테이블을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32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테이블을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54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테이블을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285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테이블을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716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테이블을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테이블을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379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723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4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7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0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8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0-capstone-project/model-factor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tif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10" Type="http://schemas.openxmlformats.org/officeDocument/2006/relationships/image" Target="../media/image33.png"/><Relationship Id="rId4" Type="http://schemas.openxmlformats.org/officeDocument/2006/relationships/image" Target="../media/image28.tiff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iff"/><Relationship Id="rId4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930896" y="3312576"/>
            <a:ext cx="5282215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내용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2287806" cy="418576"/>
            <a:chOff x="501783" y="807184"/>
            <a:chExt cx="2287806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4CA5B5-AAFA-7541-B438-118F16FD6A64}"/>
              </a:ext>
            </a:extLst>
          </p:cNvPr>
          <p:cNvGrpSpPr/>
          <p:nvPr/>
        </p:nvGrpSpPr>
        <p:grpSpPr>
          <a:xfrm>
            <a:off x="932464" y="1589357"/>
            <a:ext cx="7059812" cy="593425"/>
            <a:chOff x="760444" y="1096133"/>
            <a:chExt cx="8542377" cy="7180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A083D9-67E4-E44B-8D86-62D6D1AF7D54}"/>
                </a:ext>
              </a:extLst>
            </p:cNvPr>
            <p:cNvGrpSpPr/>
            <p:nvPr/>
          </p:nvGrpSpPr>
          <p:grpSpPr>
            <a:xfrm>
              <a:off x="2718607" y="1096133"/>
              <a:ext cx="6584214" cy="718044"/>
              <a:chOff x="2637837" y="1307623"/>
              <a:chExt cx="6584214" cy="7180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7325C0-4DF4-0444-B613-3DB64A30177B}"/>
                  </a:ext>
                </a:extLst>
              </p:cNvPr>
              <p:cNvSpPr txBox="1"/>
              <p:nvPr/>
            </p:nvSpPr>
            <p:spPr>
              <a:xfrm>
                <a:off x="2637837" y="1307623"/>
                <a:ext cx="1454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머신 러닝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DC25B2-0A4B-8843-95C4-FC34D6318878}"/>
                  </a:ext>
                </a:extLst>
              </p:cNvPr>
              <p:cNvSpPr txBox="1"/>
              <p:nvPr/>
            </p:nvSpPr>
            <p:spPr>
              <a:xfrm>
                <a:off x="2805360" y="1718429"/>
                <a:ext cx="6416691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사용자로부터 제공받은 데이터를 즉시 모델에 학습시킬 수 있도록 여러 모델을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1300445-E13F-C941-9874-977C240E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44" y="1291084"/>
              <a:ext cx="1658335" cy="48091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045B57-7FA2-D647-B83E-A3D20C04600D}"/>
              </a:ext>
            </a:extLst>
          </p:cNvPr>
          <p:cNvGrpSpPr/>
          <p:nvPr/>
        </p:nvGrpSpPr>
        <p:grpSpPr>
          <a:xfrm>
            <a:off x="849319" y="2663926"/>
            <a:ext cx="5987997" cy="752828"/>
            <a:chOff x="1420388" y="2053254"/>
            <a:chExt cx="7245479" cy="9109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53557E-8876-DC45-B95B-9C419C22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0388" y="2053254"/>
              <a:ext cx="1720516" cy="860259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5D562C-009F-9E49-B107-8D663051EE91}"/>
                </a:ext>
              </a:extLst>
            </p:cNvPr>
            <p:cNvGrpSpPr/>
            <p:nvPr/>
          </p:nvGrpSpPr>
          <p:grpSpPr>
            <a:xfrm>
              <a:off x="3408351" y="2246131"/>
              <a:ext cx="5257516" cy="718044"/>
              <a:chOff x="2835747" y="1433107"/>
              <a:chExt cx="5257516" cy="71804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181A1-E383-3047-9849-D28FC6FF8006}"/>
                  </a:ext>
                </a:extLst>
              </p:cNvPr>
              <p:cNvSpPr txBox="1"/>
              <p:nvPr/>
            </p:nvSpPr>
            <p:spPr>
              <a:xfrm>
                <a:off x="2835747" y="1433107"/>
                <a:ext cx="2973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서버와 웹 서버의 통신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64358F-A373-F74C-BE36-C2E0B106FFFC}"/>
                  </a:ext>
                </a:extLst>
              </p:cNvPr>
              <p:cNvSpPr txBox="1"/>
              <p:nvPr/>
            </p:nvSpPr>
            <p:spPr>
              <a:xfrm>
                <a:off x="3003274" y="1843913"/>
                <a:ext cx="5089989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Spring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과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Flask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JSON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형식으로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통신할 수 있도록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00231B-5499-DB4D-93F7-690C21D938FA}"/>
              </a:ext>
            </a:extLst>
          </p:cNvPr>
          <p:cNvGrpSpPr/>
          <p:nvPr/>
        </p:nvGrpSpPr>
        <p:grpSpPr>
          <a:xfrm>
            <a:off x="556783" y="4091733"/>
            <a:ext cx="2287806" cy="418576"/>
            <a:chOff x="501783" y="807184"/>
            <a:chExt cx="2287806" cy="4185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0875B7-DC6D-3144-8FB0-27E3FD99D7C8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Storage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E219A1-9479-534B-A1AF-CF90BB887DDA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78" name="그림 7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14EE3CA-04F7-9D4B-866C-3BFB1FFC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28" y="4975053"/>
            <a:ext cx="797395" cy="79739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252ACBC-E90E-EF4F-84EF-B20902285A73}"/>
              </a:ext>
            </a:extLst>
          </p:cNvPr>
          <p:cNvSpPr txBox="1"/>
          <p:nvPr/>
        </p:nvSpPr>
        <p:spPr>
          <a:xfrm>
            <a:off x="2614068" y="5128446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</a:t>
            </a:r>
            <a:r>
              <a:rPr lang="ko-KR" altLang="en-US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구축</a:t>
            </a:r>
            <a:endParaRPr lang="en-US" altLang="ko-KR" sz="1400" b="1" i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513E25-F51C-1D4E-899C-0E96F1767034}"/>
              </a:ext>
            </a:extLst>
          </p:cNvPr>
          <p:cNvSpPr txBox="1"/>
          <p:nvPr/>
        </p:nvSpPr>
        <p:spPr>
          <a:xfrm>
            <a:off x="2752517" y="5467955"/>
            <a:ext cx="5652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웹 서버와 러닝 서버에서 스토리지 서버를 </a:t>
            </a:r>
            <a:r>
              <a:rPr lang="ko-KR" alt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마운트하여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파일을 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가져올 수 있도록 한다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9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0970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진행 사항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계획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99465"/>
              </p:ext>
            </p:extLst>
          </p:nvPr>
        </p:nvGraphicFramePr>
        <p:xfrm>
          <a:off x="598277" y="1046668"/>
          <a:ext cx="7947444" cy="5113678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Keras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설계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(Vue)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431727"/>
                  </a:ext>
                </a:extLst>
              </a:tr>
              <a:tr h="25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(Spring)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Spring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61449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 Spring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D1D79-3722-8E4E-9427-D7045D6ED237}"/>
              </a:ext>
            </a:extLst>
          </p:cNvPr>
          <p:cNvGrpSpPr/>
          <p:nvPr/>
        </p:nvGrpSpPr>
        <p:grpSpPr>
          <a:xfrm>
            <a:off x="542341" y="1126547"/>
            <a:ext cx="8069421" cy="4702626"/>
            <a:chOff x="358394" y="1077686"/>
            <a:chExt cx="8069421" cy="47026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297CFE-61D6-884A-87B2-96B505565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83" y="1373332"/>
              <a:ext cx="952500" cy="9525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6A34021-BF8B-4F4B-830D-E20F26E98AEE}"/>
                </a:ext>
              </a:extLst>
            </p:cNvPr>
            <p:cNvSpPr/>
            <p:nvPr/>
          </p:nvSpPr>
          <p:spPr>
            <a:xfrm>
              <a:off x="358395" y="1077686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0FD0E9-CA1C-244F-81A3-15592328D847}"/>
                </a:ext>
              </a:extLst>
            </p:cNvPr>
            <p:cNvSpPr txBox="1"/>
            <p:nvPr/>
          </p:nvSpPr>
          <p:spPr>
            <a:xfrm>
              <a:off x="1807028" y="1202896"/>
              <a:ext cx="565250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Spring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프레임 워크를 사용하여 웹 애플리케이션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PostgreSQL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을 활용한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Flask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웹 서버와 러닝 서버 통신 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9906A-7542-9741-BF7C-85EC93B5A1C8}"/>
                </a:ext>
              </a:extLst>
            </p:cNvPr>
            <p:cNvSpPr txBox="1"/>
            <p:nvPr/>
          </p:nvSpPr>
          <p:spPr>
            <a:xfrm>
              <a:off x="674915" y="2514598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이상민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D711CA7E-F240-EF40-BA58-A9FAD5EEF871}"/>
                </a:ext>
              </a:extLst>
            </p:cNvPr>
            <p:cNvSpPr/>
            <p:nvPr/>
          </p:nvSpPr>
          <p:spPr>
            <a:xfrm>
              <a:off x="358394" y="3788227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9D874-9D0D-D040-8590-321AE54513FC}"/>
                </a:ext>
              </a:extLst>
            </p:cNvPr>
            <p:cNvSpPr txBox="1"/>
            <p:nvPr/>
          </p:nvSpPr>
          <p:spPr>
            <a:xfrm>
              <a:off x="1807028" y="3931343"/>
              <a:ext cx="5115503" cy="1705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웹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UI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NAS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스토리지 서버 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Flask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웹 서버와 러닝 서버 통신 구축</a:t>
              </a: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D13E7-E9DA-E046-9793-2761DEFA69FF}"/>
                </a:ext>
              </a:extLst>
            </p:cNvPr>
            <p:cNvSpPr txBox="1"/>
            <p:nvPr/>
          </p:nvSpPr>
          <p:spPr>
            <a:xfrm>
              <a:off x="674914" y="5225139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황순호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173DEF-3CEF-1C43-9697-8E05A159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3" y="4161059"/>
              <a:ext cx="952500" cy="95250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8F569-8B37-7440-A569-8830B96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7FC541-F105-BF4E-BD01-B77696735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5" y="1568888"/>
            <a:ext cx="4052055" cy="4684105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5F85F15F-1548-984A-8E88-5BBB4AB6CC40}"/>
              </a:ext>
            </a:extLst>
          </p:cNvPr>
          <p:cNvGrpSpPr/>
          <p:nvPr/>
        </p:nvGrpSpPr>
        <p:grpSpPr>
          <a:xfrm>
            <a:off x="318366" y="803520"/>
            <a:ext cx="3926984" cy="418576"/>
            <a:chOff x="501783" y="807184"/>
            <a:chExt cx="3926984" cy="4185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9988E0-A1A8-CD4D-B031-3C0F647195BA}"/>
                </a:ext>
              </a:extLst>
            </p:cNvPr>
            <p:cNvSpPr txBox="1"/>
            <p:nvPr/>
          </p:nvSpPr>
          <p:spPr>
            <a:xfrm>
              <a:off x="599694" y="807184"/>
              <a:ext cx="3829073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 API (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웹 애플리케이션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설계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&amp;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720FA1F-E0B5-D043-97F6-B0A6CB7CF99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FC20574-8468-1D44-8A25-40A02164D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52" y="1072139"/>
            <a:ext cx="3678917" cy="515251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9A479E0A-D02D-DA4A-A320-705D0EDC4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34" y="1306344"/>
            <a:ext cx="3842128" cy="4684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D6DFA8-4B65-AF4B-BF2E-F2E3171F9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474" y="1568887"/>
            <a:ext cx="3322447" cy="46841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D0D551-1D7C-524C-ADA0-BB46F8958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073" y="1915123"/>
            <a:ext cx="3871632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9AB8ED-C9C0-124F-874A-F87B660192AC}"/>
              </a:ext>
            </a:extLst>
          </p:cNvPr>
          <p:cNvGrpSpPr/>
          <p:nvPr/>
        </p:nvGrpSpPr>
        <p:grpSpPr>
          <a:xfrm>
            <a:off x="599695" y="5511292"/>
            <a:ext cx="8105510" cy="798034"/>
            <a:chOff x="573675" y="5305885"/>
            <a:chExt cx="8105510" cy="798034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63377E4-19A1-5C41-B819-77D19461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1759" y="5305885"/>
              <a:ext cx="867426" cy="798034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3344" y="5325725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5" y="5349925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1632373" y="5345020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308" y="5341814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3162987" y="5519544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885FD5-FD4F-C945-A1A8-2DB93136A9D2}"/>
                </a:ext>
              </a:extLst>
            </p:cNvPr>
            <p:cNvGrpSpPr/>
            <p:nvPr/>
          </p:nvGrpSpPr>
          <p:grpSpPr>
            <a:xfrm rot="16200000">
              <a:off x="4975905" y="5345021"/>
              <a:ext cx="351264" cy="719764"/>
              <a:chOff x="4159717" y="2723027"/>
              <a:chExt cx="351264" cy="540769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4B8573C-7805-B148-A1EF-E50C3D1ED455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129" name="꺾인 연결선[E] 128">
                  <a:extLst>
                    <a:ext uri="{FF2B5EF4-FFF2-40B4-BE49-F238E27FC236}">
                      <a16:creationId xmlns:a16="http://schemas.microsoft.com/office/drawing/2014/main" id="{1C4B8F7C-F282-2844-AC54-EAB09CCC5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꺾인 연결선[E] 129">
                  <a:extLst>
                    <a:ext uri="{FF2B5EF4-FFF2-40B4-BE49-F238E27FC236}">
                      <a16:creationId xmlns:a16="http://schemas.microsoft.com/office/drawing/2014/main" id="{42C29CA1-72F1-2D4F-81B5-41EDDC7D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75D86D7-00C1-2E48-82A3-F16DD5B72430}"/>
                  </a:ext>
                </a:extLst>
              </p:cNvPr>
              <p:cNvSpPr txBox="1"/>
              <p:nvPr/>
            </p:nvSpPr>
            <p:spPr>
              <a:xfrm rot="5400000">
                <a:off x="4132168" y="2841555"/>
                <a:ext cx="420611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3E34E8C-83A0-2D4B-B6B2-311417771262}"/>
                </a:ext>
              </a:extLst>
            </p:cNvPr>
            <p:cNvGrpSpPr/>
            <p:nvPr/>
          </p:nvGrpSpPr>
          <p:grpSpPr>
            <a:xfrm>
              <a:off x="7049726" y="5531608"/>
              <a:ext cx="632077" cy="346589"/>
              <a:chOff x="3138652" y="3541092"/>
              <a:chExt cx="632077" cy="34658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B23F5940-9A07-5240-8DCF-F6DA4B8E8C0F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132" name="꺾인 연결선[E] 131">
                  <a:extLst>
                    <a:ext uri="{FF2B5EF4-FFF2-40B4-BE49-F238E27FC236}">
                      <a16:creationId xmlns:a16="http://schemas.microsoft.com/office/drawing/2014/main" id="{42B3D287-B4A0-144F-995B-6AB807E34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꺾인 연결선[E] 132">
                  <a:extLst>
                    <a:ext uri="{FF2B5EF4-FFF2-40B4-BE49-F238E27FC236}">
                      <a16:creationId xmlns:a16="http://schemas.microsoft.com/office/drawing/2014/main" id="{AD219187-8872-E047-8D5E-22C6E1A7E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0B302E5-EB75-0842-B14B-80621FD3E77D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B4CAC49D-2DDB-FE41-9BF2-25220467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6575" y="5335708"/>
              <a:ext cx="1792205" cy="73838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913DAB-2276-D943-AB5D-9EA4C1C6ECD6}"/>
              </a:ext>
            </a:extLst>
          </p:cNvPr>
          <p:cNvGrpSpPr/>
          <p:nvPr/>
        </p:nvGrpSpPr>
        <p:grpSpPr>
          <a:xfrm>
            <a:off x="318366" y="803520"/>
            <a:ext cx="3926984" cy="418576"/>
            <a:chOff x="501783" y="807184"/>
            <a:chExt cx="3926984" cy="4185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9C363-6025-BA45-B95C-3E15C710FC7E}"/>
                </a:ext>
              </a:extLst>
            </p:cNvPr>
            <p:cNvSpPr txBox="1"/>
            <p:nvPr/>
          </p:nvSpPr>
          <p:spPr>
            <a:xfrm>
              <a:off x="599694" y="807184"/>
              <a:ext cx="3829073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UI (</a:t>
              </a:r>
              <a:r>
                <a:rPr lang="en-US" altLang="ko-KR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7B6F8CE-28D2-0B48-9ED5-E34BAA50437C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A12FCB4-5003-784F-B92D-C63EFFAA3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148" y="1356603"/>
            <a:ext cx="5677705" cy="414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9AB8ED-C9C0-124F-874A-F87B660192AC}"/>
              </a:ext>
            </a:extLst>
          </p:cNvPr>
          <p:cNvGrpSpPr/>
          <p:nvPr/>
        </p:nvGrpSpPr>
        <p:grpSpPr>
          <a:xfrm>
            <a:off x="599695" y="5511292"/>
            <a:ext cx="8105510" cy="798034"/>
            <a:chOff x="573675" y="5305885"/>
            <a:chExt cx="8105510" cy="798034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63377E4-19A1-5C41-B819-77D19461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1759" y="5305885"/>
              <a:ext cx="867426" cy="798034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3344" y="5325725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5" y="5349925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1632373" y="5345020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308" y="5341814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3162987" y="5519544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885FD5-FD4F-C945-A1A8-2DB93136A9D2}"/>
                </a:ext>
              </a:extLst>
            </p:cNvPr>
            <p:cNvGrpSpPr/>
            <p:nvPr/>
          </p:nvGrpSpPr>
          <p:grpSpPr>
            <a:xfrm rot="16200000">
              <a:off x="4975905" y="5345021"/>
              <a:ext cx="351264" cy="719764"/>
              <a:chOff x="4159717" y="2723027"/>
              <a:chExt cx="351264" cy="540769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4B8573C-7805-B148-A1EF-E50C3D1ED455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129" name="꺾인 연결선[E] 128">
                  <a:extLst>
                    <a:ext uri="{FF2B5EF4-FFF2-40B4-BE49-F238E27FC236}">
                      <a16:creationId xmlns:a16="http://schemas.microsoft.com/office/drawing/2014/main" id="{1C4B8F7C-F282-2844-AC54-EAB09CCC5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꺾인 연결선[E] 129">
                  <a:extLst>
                    <a:ext uri="{FF2B5EF4-FFF2-40B4-BE49-F238E27FC236}">
                      <a16:creationId xmlns:a16="http://schemas.microsoft.com/office/drawing/2014/main" id="{42C29CA1-72F1-2D4F-81B5-41EDDC7D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75D86D7-00C1-2E48-82A3-F16DD5B72430}"/>
                  </a:ext>
                </a:extLst>
              </p:cNvPr>
              <p:cNvSpPr txBox="1"/>
              <p:nvPr/>
            </p:nvSpPr>
            <p:spPr>
              <a:xfrm rot="5400000">
                <a:off x="4132168" y="2841555"/>
                <a:ext cx="420611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3E34E8C-83A0-2D4B-B6B2-311417771262}"/>
                </a:ext>
              </a:extLst>
            </p:cNvPr>
            <p:cNvGrpSpPr/>
            <p:nvPr/>
          </p:nvGrpSpPr>
          <p:grpSpPr>
            <a:xfrm>
              <a:off x="7049726" y="5531608"/>
              <a:ext cx="632077" cy="346589"/>
              <a:chOff x="3138652" y="3541092"/>
              <a:chExt cx="632077" cy="34658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B23F5940-9A07-5240-8DCF-F6DA4B8E8C0F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132" name="꺾인 연결선[E] 131">
                  <a:extLst>
                    <a:ext uri="{FF2B5EF4-FFF2-40B4-BE49-F238E27FC236}">
                      <a16:creationId xmlns:a16="http://schemas.microsoft.com/office/drawing/2014/main" id="{42B3D287-B4A0-144F-995B-6AB807E34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꺾인 연결선[E] 132">
                  <a:extLst>
                    <a:ext uri="{FF2B5EF4-FFF2-40B4-BE49-F238E27FC236}">
                      <a16:creationId xmlns:a16="http://schemas.microsoft.com/office/drawing/2014/main" id="{AD219187-8872-E047-8D5E-22C6E1A7E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0B302E5-EB75-0842-B14B-80621FD3E77D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B4CAC49D-2DDB-FE41-9BF2-25220467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6575" y="5335708"/>
              <a:ext cx="1792205" cy="73838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913DAB-2276-D943-AB5D-9EA4C1C6ECD6}"/>
              </a:ext>
            </a:extLst>
          </p:cNvPr>
          <p:cNvGrpSpPr/>
          <p:nvPr/>
        </p:nvGrpSpPr>
        <p:grpSpPr>
          <a:xfrm>
            <a:off x="318366" y="803520"/>
            <a:ext cx="3926984" cy="418576"/>
            <a:chOff x="501783" y="807184"/>
            <a:chExt cx="3926984" cy="4185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9C363-6025-BA45-B95C-3E15C710FC7E}"/>
                </a:ext>
              </a:extLst>
            </p:cNvPr>
            <p:cNvSpPr txBox="1"/>
            <p:nvPr/>
          </p:nvSpPr>
          <p:spPr>
            <a:xfrm>
              <a:off x="599694" y="807184"/>
              <a:ext cx="3829073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UI (</a:t>
              </a:r>
              <a:r>
                <a:rPr lang="en-US" altLang="ko-KR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7B6F8CE-28D2-0B48-9ED5-E34BAA50437C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F7D383DA-76B7-2949-A2B5-F39CEDB43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225" y="1545003"/>
            <a:ext cx="5161550" cy="37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2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9AB8ED-C9C0-124F-874A-F87B660192AC}"/>
              </a:ext>
            </a:extLst>
          </p:cNvPr>
          <p:cNvGrpSpPr/>
          <p:nvPr/>
        </p:nvGrpSpPr>
        <p:grpSpPr>
          <a:xfrm>
            <a:off x="599695" y="5511292"/>
            <a:ext cx="8105510" cy="798034"/>
            <a:chOff x="573675" y="5305885"/>
            <a:chExt cx="8105510" cy="798034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63377E4-19A1-5C41-B819-77D19461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1759" y="5305885"/>
              <a:ext cx="867426" cy="798034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3344" y="5325725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5" y="5349925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1632373" y="5345020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308" y="5341814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3162987" y="5519544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885FD5-FD4F-C945-A1A8-2DB93136A9D2}"/>
                </a:ext>
              </a:extLst>
            </p:cNvPr>
            <p:cNvGrpSpPr/>
            <p:nvPr/>
          </p:nvGrpSpPr>
          <p:grpSpPr>
            <a:xfrm rot="16200000">
              <a:off x="4975905" y="5345021"/>
              <a:ext cx="351264" cy="719764"/>
              <a:chOff x="4159717" y="2723027"/>
              <a:chExt cx="351264" cy="540769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4B8573C-7805-B148-A1EF-E50C3D1ED455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129" name="꺾인 연결선[E] 128">
                  <a:extLst>
                    <a:ext uri="{FF2B5EF4-FFF2-40B4-BE49-F238E27FC236}">
                      <a16:creationId xmlns:a16="http://schemas.microsoft.com/office/drawing/2014/main" id="{1C4B8F7C-F282-2844-AC54-EAB09CCC5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꺾인 연결선[E] 129">
                  <a:extLst>
                    <a:ext uri="{FF2B5EF4-FFF2-40B4-BE49-F238E27FC236}">
                      <a16:creationId xmlns:a16="http://schemas.microsoft.com/office/drawing/2014/main" id="{42C29CA1-72F1-2D4F-81B5-41EDDC7D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75D86D7-00C1-2E48-82A3-F16DD5B72430}"/>
                  </a:ext>
                </a:extLst>
              </p:cNvPr>
              <p:cNvSpPr txBox="1"/>
              <p:nvPr/>
            </p:nvSpPr>
            <p:spPr>
              <a:xfrm rot="5400000">
                <a:off x="4132168" y="2841555"/>
                <a:ext cx="420611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3E34E8C-83A0-2D4B-B6B2-311417771262}"/>
                </a:ext>
              </a:extLst>
            </p:cNvPr>
            <p:cNvGrpSpPr/>
            <p:nvPr/>
          </p:nvGrpSpPr>
          <p:grpSpPr>
            <a:xfrm>
              <a:off x="7049726" y="5531608"/>
              <a:ext cx="632077" cy="346589"/>
              <a:chOff x="3138652" y="3541092"/>
              <a:chExt cx="632077" cy="34658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B23F5940-9A07-5240-8DCF-F6DA4B8E8C0F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132" name="꺾인 연결선[E] 131">
                  <a:extLst>
                    <a:ext uri="{FF2B5EF4-FFF2-40B4-BE49-F238E27FC236}">
                      <a16:creationId xmlns:a16="http://schemas.microsoft.com/office/drawing/2014/main" id="{42B3D287-B4A0-144F-995B-6AB807E34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꺾인 연결선[E] 132">
                  <a:extLst>
                    <a:ext uri="{FF2B5EF4-FFF2-40B4-BE49-F238E27FC236}">
                      <a16:creationId xmlns:a16="http://schemas.microsoft.com/office/drawing/2014/main" id="{AD219187-8872-E047-8D5E-22C6E1A7E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0B302E5-EB75-0842-B14B-80621FD3E77D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B4CAC49D-2DDB-FE41-9BF2-25220467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6575" y="5335708"/>
              <a:ext cx="1792205" cy="73838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913DAB-2276-D943-AB5D-9EA4C1C6ECD6}"/>
              </a:ext>
            </a:extLst>
          </p:cNvPr>
          <p:cNvGrpSpPr/>
          <p:nvPr/>
        </p:nvGrpSpPr>
        <p:grpSpPr>
          <a:xfrm>
            <a:off x="318366" y="803520"/>
            <a:ext cx="3926984" cy="418576"/>
            <a:chOff x="501783" y="807184"/>
            <a:chExt cx="3926984" cy="4185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9C363-6025-BA45-B95C-3E15C710FC7E}"/>
                </a:ext>
              </a:extLst>
            </p:cNvPr>
            <p:cNvSpPr txBox="1"/>
            <p:nvPr/>
          </p:nvSpPr>
          <p:spPr>
            <a:xfrm>
              <a:off x="599694" y="807184"/>
              <a:ext cx="3829073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UI (</a:t>
              </a:r>
              <a:r>
                <a:rPr lang="en-US" altLang="ko-KR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7B6F8CE-28D2-0B48-9ED5-E34BAA50437C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DB8F63F-E802-DF48-A36F-F80632795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148" y="1356603"/>
            <a:ext cx="5677705" cy="414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5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9AB8ED-C9C0-124F-874A-F87B660192AC}"/>
              </a:ext>
            </a:extLst>
          </p:cNvPr>
          <p:cNvGrpSpPr/>
          <p:nvPr/>
        </p:nvGrpSpPr>
        <p:grpSpPr>
          <a:xfrm>
            <a:off x="599695" y="5511292"/>
            <a:ext cx="8105510" cy="798034"/>
            <a:chOff x="573675" y="5305885"/>
            <a:chExt cx="8105510" cy="798034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63377E4-19A1-5C41-B819-77D19461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1759" y="5305885"/>
              <a:ext cx="867426" cy="798034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3344" y="5325725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5" y="5349925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1632373" y="5345020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308" y="5341814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3162987" y="5519544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885FD5-FD4F-C945-A1A8-2DB93136A9D2}"/>
                </a:ext>
              </a:extLst>
            </p:cNvPr>
            <p:cNvGrpSpPr/>
            <p:nvPr/>
          </p:nvGrpSpPr>
          <p:grpSpPr>
            <a:xfrm rot="16200000">
              <a:off x="4975905" y="5345021"/>
              <a:ext cx="351264" cy="719764"/>
              <a:chOff x="4159717" y="2723027"/>
              <a:chExt cx="351264" cy="540769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4B8573C-7805-B148-A1EF-E50C3D1ED455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129" name="꺾인 연결선[E] 128">
                  <a:extLst>
                    <a:ext uri="{FF2B5EF4-FFF2-40B4-BE49-F238E27FC236}">
                      <a16:creationId xmlns:a16="http://schemas.microsoft.com/office/drawing/2014/main" id="{1C4B8F7C-F282-2844-AC54-EAB09CCC5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꺾인 연결선[E] 129">
                  <a:extLst>
                    <a:ext uri="{FF2B5EF4-FFF2-40B4-BE49-F238E27FC236}">
                      <a16:creationId xmlns:a16="http://schemas.microsoft.com/office/drawing/2014/main" id="{42C29CA1-72F1-2D4F-81B5-41EDDC7D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75D86D7-00C1-2E48-82A3-F16DD5B72430}"/>
                  </a:ext>
                </a:extLst>
              </p:cNvPr>
              <p:cNvSpPr txBox="1"/>
              <p:nvPr/>
            </p:nvSpPr>
            <p:spPr>
              <a:xfrm rot="5400000">
                <a:off x="4132168" y="2841555"/>
                <a:ext cx="420611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3E34E8C-83A0-2D4B-B6B2-311417771262}"/>
                </a:ext>
              </a:extLst>
            </p:cNvPr>
            <p:cNvGrpSpPr/>
            <p:nvPr/>
          </p:nvGrpSpPr>
          <p:grpSpPr>
            <a:xfrm>
              <a:off x="7049726" y="5531608"/>
              <a:ext cx="632077" cy="346589"/>
              <a:chOff x="3138652" y="3541092"/>
              <a:chExt cx="632077" cy="34658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B23F5940-9A07-5240-8DCF-F6DA4B8E8C0F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132" name="꺾인 연결선[E] 131">
                  <a:extLst>
                    <a:ext uri="{FF2B5EF4-FFF2-40B4-BE49-F238E27FC236}">
                      <a16:creationId xmlns:a16="http://schemas.microsoft.com/office/drawing/2014/main" id="{42B3D287-B4A0-144F-995B-6AB807E34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꺾인 연결선[E] 132">
                  <a:extLst>
                    <a:ext uri="{FF2B5EF4-FFF2-40B4-BE49-F238E27FC236}">
                      <a16:creationId xmlns:a16="http://schemas.microsoft.com/office/drawing/2014/main" id="{AD219187-8872-E047-8D5E-22C6E1A7E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0B302E5-EB75-0842-B14B-80621FD3E77D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B4CAC49D-2DDB-FE41-9BF2-25220467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6575" y="5335708"/>
              <a:ext cx="1792205" cy="73838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913DAB-2276-D943-AB5D-9EA4C1C6ECD6}"/>
              </a:ext>
            </a:extLst>
          </p:cNvPr>
          <p:cNvGrpSpPr/>
          <p:nvPr/>
        </p:nvGrpSpPr>
        <p:grpSpPr>
          <a:xfrm>
            <a:off x="318366" y="803520"/>
            <a:ext cx="3926984" cy="418576"/>
            <a:chOff x="501783" y="807184"/>
            <a:chExt cx="3926984" cy="4185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9C363-6025-BA45-B95C-3E15C710FC7E}"/>
                </a:ext>
              </a:extLst>
            </p:cNvPr>
            <p:cNvSpPr txBox="1"/>
            <p:nvPr/>
          </p:nvSpPr>
          <p:spPr>
            <a:xfrm>
              <a:off x="599694" y="807184"/>
              <a:ext cx="3829073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UI (</a:t>
              </a:r>
              <a:r>
                <a:rPr lang="en-US" altLang="ko-KR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7B6F8CE-28D2-0B48-9ED5-E34BAA50437C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173C5E9-AA21-2440-8321-B2FFFEBA6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5466" y="1269626"/>
            <a:ext cx="5677705" cy="414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9AB8ED-C9C0-124F-874A-F87B660192AC}"/>
              </a:ext>
            </a:extLst>
          </p:cNvPr>
          <p:cNvGrpSpPr/>
          <p:nvPr/>
        </p:nvGrpSpPr>
        <p:grpSpPr>
          <a:xfrm>
            <a:off x="599695" y="5511292"/>
            <a:ext cx="8105510" cy="798034"/>
            <a:chOff x="573675" y="5305885"/>
            <a:chExt cx="8105510" cy="798034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63377E4-19A1-5C41-B819-77D19461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1759" y="5305885"/>
              <a:ext cx="867426" cy="798034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3344" y="5325725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5" y="5349925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1632373" y="5345020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308" y="5341814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3162987" y="5519544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885FD5-FD4F-C945-A1A8-2DB93136A9D2}"/>
                </a:ext>
              </a:extLst>
            </p:cNvPr>
            <p:cNvGrpSpPr/>
            <p:nvPr/>
          </p:nvGrpSpPr>
          <p:grpSpPr>
            <a:xfrm rot="16200000">
              <a:off x="4975905" y="5345021"/>
              <a:ext cx="351264" cy="719764"/>
              <a:chOff x="4159717" y="2723027"/>
              <a:chExt cx="351264" cy="540769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4B8573C-7805-B148-A1EF-E50C3D1ED455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129" name="꺾인 연결선[E] 128">
                  <a:extLst>
                    <a:ext uri="{FF2B5EF4-FFF2-40B4-BE49-F238E27FC236}">
                      <a16:creationId xmlns:a16="http://schemas.microsoft.com/office/drawing/2014/main" id="{1C4B8F7C-F282-2844-AC54-EAB09CCC5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꺾인 연결선[E] 129">
                  <a:extLst>
                    <a:ext uri="{FF2B5EF4-FFF2-40B4-BE49-F238E27FC236}">
                      <a16:creationId xmlns:a16="http://schemas.microsoft.com/office/drawing/2014/main" id="{42C29CA1-72F1-2D4F-81B5-41EDDC7D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75D86D7-00C1-2E48-82A3-F16DD5B72430}"/>
                  </a:ext>
                </a:extLst>
              </p:cNvPr>
              <p:cNvSpPr txBox="1"/>
              <p:nvPr/>
            </p:nvSpPr>
            <p:spPr>
              <a:xfrm rot="5400000">
                <a:off x="4132168" y="2841555"/>
                <a:ext cx="420611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3E34E8C-83A0-2D4B-B6B2-311417771262}"/>
                </a:ext>
              </a:extLst>
            </p:cNvPr>
            <p:cNvGrpSpPr/>
            <p:nvPr/>
          </p:nvGrpSpPr>
          <p:grpSpPr>
            <a:xfrm>
              <a:off x="7049726" y="5531608"/>
              <a:ext cx="632077" cy="346589"/>
              <a:chOff x="3138652" y="3541092"/>
              <a:chExt cx="632077" cy="34658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B23F5940-9A07-5240-8DCF-F6DA4B8E8C0F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132" name="꺾인 연결선[E] 131">
                  <a:extLst>
                    <a:ext uri="{FF2B5EF4-FFF2-40B4-BE49-F238E27FC236}">
                      <a16:creationId xmlns:a16="http://schemas.microsoft.com/office/drawing/2014/main" id="{42B3D287-B4A0-144F-995B-6AB807E34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꺾인 연결선[E] 132">
                  <a:extLst>
                    <a:ext uri="{FF2B5EF4-FFF2-40B4-BE49-F238E27FC236}">
                      <a16:creationId xmlns:a16="http://schemas.microsoft.com/office/drawing/2014/main" id="{AD219187-8872-E047-8D5E-22C6E1A7E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0B302E5-EB75-0842-B14B-80621FD3E77D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B4CAC49D-2DDB-FE41-9BF2-25220467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6575" y="5335708"/>
              <a:ext cx="1792205" cy="73838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913DAB-2276-D943-AB5D-9EA4C1C6ECD6}"/>
              </a:ext>
            </a:extLst>
          </p:cNvPr>
          <p:cNvGrpSpPr/>
          <p:nvPr/>
        </p:nvGrpSpPr>
        <p:grpSpPr>
          <a:xfrm>
            <a:off x="318366" y="803520"/>
            <a:ext cx="3926984" cy="418576"/>
            <a:chOff x="501783" y="807184"/>
            <a:chExt cx="3926984" cy="4185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9C363-6025-BA45-B95C-3E15C710FC7E}"/>
                </a:ext>
              </a:extLst>
            </p:cNvPr>
            <p:cNvSpPr txBox="1"/>
            <p:nvPr/>
          </p:nvSpPr>
          <p:spPr>
            <a:xfrm>
              <a:off x="599694" y="807184"/>
              <a:ext cx="3829073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UI (</a:t>
              </a:r>
              <a:r>
                <a:rPr lang="en-US" altLang="ko-KR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7B6F8CE-28D2-0B48-9ED5-E34BAA50437C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05A39648-4A7B-4D42-BDE1-44F502180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148" y="1356603"/>
            <a:ext cx="5677705" cy="414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9AB8ED-C9C0-124F-874A-F87B660192AC}"/>
              </a:ext>
            </a:extLst>
          </p:cNvPr>
          <p:cNvGrpSpPr/>
          <p:nvPr/>
        </p:nvGrpSpPr>
        <p:grpSpPr>
          <a:xfrm>
            <a:off x="599695" y="5511292"/>
            <a:ext cx="8105510" cy="798034"/>
            <a:chOff x="573675" y="5305885"/>
            <a:chExt cx="8105510" cy="798034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63377E4-19A1-5C41-B819-77D19461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1759" y="5305885"/>
              <a:ext cx="867426" cy="798034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3344" y="5325725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5" y="5349925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1632373" y="5345020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308" y="5341814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3162987" y="5519544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885FD5-FD4F-C945-A1A8-2DB93136A9D2}"/>
                </a:ext>
              </a:extLst>
            </p:cNvPr>
            <p:cNvGrpSpPr/>
            <p:nvPr/>
          </p:nvGrpSpPr>
          <p:grpSpPr>
            <a:xfrm rot="16200000">
              <a:off x="4975905" y="5345021"/>
              <a:ext cx="351264" cy="719764"/>
              <a:chOff x="4159717" y="2723027"/>
              <a:chExt cx="351264" cy="540769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4B8573C-7805-B148-A1EF-E50C3D1ED455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129" name="꺾인 연결선[E] 128">
                  <a:extLst>
                    <a:ext uri="{FF2B5EF4-FFF2-40B4-BE49-F238E27FC236}">
                      <a16:creationId xmlns:a16="http://schemas.microsoft.com/office/drawing/2014/main" id="{1C4B8F7C-F282-2844-AC54-EAB09CCC5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꺾인 연결선[E] 129">
                  <a:extLst>
                    <a:ext uri="{FF2B5EF4-FFF2-40B4-BE49-F238E27FC236}">
                      <a16:creationId xmlns:a16="http://schemas.microsoft.com/office/drawing/2014/main" id="{42C29CA1-72F1-2D4F-81B5-41EDDC7D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75D86D7-00C1-2E48-82A3-F16DD5B72430}"/>
                  </a:ext>
                </a:extLst>
              </p:cNvPr>
              <p:cNvSpPr txBox="1"/>
              <p:nvPr/>
            </p:nvSpPr>
            <p:spPr>
              <a:xfrm rot="5400000">
                <a:off x="4132168" y="2841555"/>
                <a:ext cx="420611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3E34E8C-83A0-2D4B-B6B2-311417771262}"/>
                </a:ext>
              </a:extLst>
            </p:cNvPr>
            <p:cNvGrpSpPr/>
            <p:nvPr/>
          </p:nvGrpSpPr>
          <p:grpSpPr>
            <a:xfrm>
              <a:off x="7049726" y="5531608"/>
              <a:ext cx="632077" cy="346589"/>
              <a:chOff x="3138652" y="3541092"/>
              <a:chExt cx="632077" cy="34658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B23F5940-9A07-5240-8DCF-F6DA4B8E8C0F}"/>
                  </a:ext>
                </a:extLst>
              </p:cNvPr>
              <p:cNvGrpSpPr/>
              <p:nvPr/>
            </p:nvGrpSpPr>
            <p:grpSpPr>
              <a:xfrm rot="16200000">
                <a:off x="3253831" y="3462090"/>
                <a:ext cx="310412" cy="540769"/>
                <a:chOff x="2576022" y="2399536"/>
                <a:chExt cx="282192" cy="540769"/>
              </a:xfrm>
            </p:grpSpPr>
            <p:cxnSp>
              <p:nvCxnSpPr>
                <p:cNvPr id="132" name="꺾인 연결선[E] 131">
                  <a:extLst>
                    <a:ext uri="{FF2B5EF4-FFF2-40B4-BE49-F238E27FC236}">
                      <a16:creationId xmlns:a16="http://schemas.microsoft.com/office/drawing/2014/main" id="{42B3D287-B4A0-144F-995B-6AB807E34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꺾인 연결선[E] 132">
                  <a:extLst>
                    <a:ext uri="{FF2B5EF4-FFF2-40B4-BE49-F238E27FC236}">
                      <a16:creationId xmlns:a16="http://schemas.microsoft.com/office/drawing/2014/main" id="{AD219187-8872-E047-8D5E-22C6E1A7E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0B302E5-EB75-0842-B14B-80621FD3E77D}"/>
                  </a:ext>
                </a:extLst>
              </p:cNvPr>
              <p:cNvSpPr txBox="1"/>
              <p:nvPr/>
            </p:nvSpPr>
            <p:spPr>
              <a:xfrm>
                <a:off x="3152983" y="354109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JDBC</a:t>
                </a:r>
              </a:p>
            </p:txBody>
          </p:sp>
        </p:grp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B4CAC49D-2DDB-FE41-9BF2-25220467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6575" y="5335708"/>
              <a:ext cx="1792205" cy="73838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913DAB-2276-D943-AB5D-9EA4C1C6ECD6}"/>
              </a:ext>
            </a:extLst>
          </p:cNvPr>
          <p:cNvGrpSpPr/>
          <p:nvPr/>
        </p:nvGrpSpPr>
        <p:grpSpPr>
          <a:xfrm>
            <a:off x="318366" y="803520"/>
            <a:ext cx="3926984" cy="418576"/>
            <a:chOff x="501783" y="807184"/>
            <a:chExt cx="3926984" cy="4185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9C363-6025-BA45-B95C-3E15C710FC7E}"/>
                </a:ext>
              </a:extLst>
            </p:cNvPr>
            <p:cNvSpPr txBox="1"/>
            <p:nvPr/>
          </p:nvSpPr>
          <p:spPr>
            <a:xfrm>
              <a:off x="599694" y="807184"/>
              <a:ext cx="3829073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UI (</a:t>
              </a:r>
              <a:r>
                <a:rPr lang="en-US" altLang="ko-KR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7B6F8CE-28D2-0B48-9ED5-E34BAA50437C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9B7D39A-09FC-A74E-B62F-6F83465A1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225" y="1545003"/>
            <a:ext cx="5161550" cy="37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6915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459666" y="1648691"/>
            <a:ext cx="1974522" cy="533400"/>
            <a:chOff x="3279784" y="2105278"/>
            <a:chExt cx="1974522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396536" cy="470762"/>
              <a:chOff x="4033274" y="1900402"/>
              <a:chExt cx="1396536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3965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프로젝트 목표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5982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목적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3172651" y="2546855"/>
            <a:ext cx="1916489" cy="533400"/>
            <a:chOff x="2848819" y="3161897"/>
            <a:chExt cx="1916489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1362874" cy="470762"/>
              <a:chOff x="4033274" y="1900402"/>
              <a:chExt cx="1362874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118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 사양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3628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800" b="1" dirty="0" err="1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790268" y="3445019"/>
            <a:ext cx="1565430" cy="533400"/>
            <a:chOff x="2431078" y="4262945"/>
            <a:chExt cx="1565430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내용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465004" y="4343183"/>
            <a:ext cx="2156939" cy="533400"/>
            <a:chOff x="2013337" y="5363993"/>
            <a:chExt cx="2156939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603324" cy="470762"/>
              <a:chOff x="4033274" y="1900402"/>
              <a:chExt cx="1603324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033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진행상황</a:t>
                </a:r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&amp;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계획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5982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일정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2107017" y="5241347"/>
            <a:ext cx="1581460" cy="533400"/>
            <a:chOff x="2013337" y="5363993"/>
            <a:chExt cx="1581460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역할 분담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6C378C-3075-7F4C-B761-C051CD3385FD}"/>
              </a:ext>
            </a:extLst>
          </p:cNvPr>
          <p:cNvGrpSpPr/>
          <p:nvPr/>
        </p:nvGrpSpPr>
        <p:grpSpPr>
          <a:xfrm>
            <a:off x="1588649" y="6146490"/>
            <a:ext cx="1687991" cy="533400"/>
            <a:chOff x="2013337" y="5363993"/>
            <a:chExt cx="1687991" cy="5334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79C16F-C5EB-864D-8DDA-BA6A2733229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00C868C-164E-CF40-85AF-5923786E053B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CF0CC3-1655-AF4B-9739-D2ADA423166D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06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DBAE795-CC67-0D43-A020-7159BD2B98BC}"/>
                </a:ext>
              </a:extLst>
            </p:cNvPr>
            <p:cNvGrpSpPr/>
            <p:nvPr/>
          </p:nvGrpSpPr>
          <p:grpSpPr>
            <a:xfrm>
              <a:off x="2497152" y="5472929"/>
              <a:ext cx="1204176" cy="373040"/>
              <a:chOff x="3963474" y="1998124"/>
              <a:chExt cx="1204176" cy="373040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1B7BCA-0C05-5B40-9734-67D43C03C4D1}"/>
                  </a:ext>
                </a:extLst>
              </p:cNvPr>
              <p:cNvSpPr txBox="1"/>
              <p:nvPr/>
            </p:nvSpPr>
            <p:spPr>
              <a:xfrm>
                <a:off x="3963474" y="1998124"/>
                <a:ext cx="1204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중간 결과물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459264-6C55-4346-B0D8-F7644062FCE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184731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참고 자료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8FC6A-A60C-1044-8EE7-B951BC0AD51E}"/>
              </a:ext>
            </a:extLst>
          </p:cNvPr>
          <p:cNvSpPr/>
          <p:nvPr/>
        </p:nvSpPr>
        <p:spPr>
          <a:xfrm>
            <a:off x="599695" y="1679807"/>
            <a:ext cx="5573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3"/>
              </a:rPr>
              <a:t>https://github.com/2020-capstone-project/model-factory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F9E5-C84C-A142-9DBA-4EF8831D81E8}"/>
              </a:ext>
            </a:extLst>
          </p:cNvPr>
          <p:cNvSpPr txBox="1"/>
          <p:nvPr/>
        </p:nvSpPr>
        <p:spPr>
          <a:xfrm>
            <a:off x="414638" y="1219200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캡스톤</a:t>
            </a:r>
            <a:r>
              <a:rPr kumimoji="1" lang="ko-KR" altLang="en-US" dirty="0"/>
              <a:t> 디자인 </a:t>
            </a:r>
            <a:r>
              <a:rPr kumimoji="1" lang="ko-Kore-KR" altLang="en-US" dirty="0"/>
              <a:t>프로젝트</a:t>
            </a:r>
            <a:r>
              <a:rPr kumimoji="1" lang="ko-KR" altLang="en-US" dirty="0"/>
              <a:t> 저장소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1700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프로젝트 목표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B42B479-C6F8-A64C-A9AB-C0C17827CB48}"/>
              </a:ext>
            </a:extLst>
          </p:cNvPr>
          <p:cNvGrpSpPr/>
          <p:nvPr/>
        </p:nvGrpSpPr>
        <p:grpSpPr>
          <a:xfrm>
            <a:off x="6838852" y="2532506"/>
            <a:ext cx="1516709" cy="1896346"/>
            <a:chOff x="846246" y="4388749"/>
            <a:chExt cx="1516709" cy="189634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740B56-CF48-5543-B2C9-4EED7B1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246" y="4388749"/>
              <a:ext cx="1516709" cy="15167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6482E4-D58F-2F44-B5D2-5E4AA87D37B9}"/>
                </a:ext>
              </a:extLst>
            </p:cNvPr>
            <p:cNvSpPr txBox="1"/>
            <p:nvPr/>
          </p:nvSpPr>
          <p:spPr>
            <a:xfrm>
              <a:off x="1230863" y="5849854"/>
              <a:ext cx="747473" cy="43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접근성</a:t>
              </a:r>
              <a:endPara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096B53-88F0-B948-A500-A4A12859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DA7E69-C40D-CD4D-9600-73F3E93D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2" y="2540570"/>
            <a:ext cx="1880218" cy="1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프로젝트 목표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801B0-6C9D-E544-B82F-298E6268AC28}"/>
              </a:ext>
            </a:extLst>
          </p:cNvPr>
          <p:cNvGrpSpPr/>
          <p:nvPr/>
        </p:nvGrpSpPr>
        <p:grpSpPr>
          <a:xfrm>
            <a:off x="1026298" y="2414354"/>
            <a:ext cx="1942126" cy="1528125"/>
            <a:chOff x="3699436" y="1475460"/>
            <a:chExt cx="1942126" cy="15281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ACBFD9-A3C6-6C42-8C9D-2F44DE30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9436" y="1475460"/>
              <a:ext cx="1358900" cy="9525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B86676-5CCD-7840-A088-3215F1317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562" y="2457485"/>
              <a:ext cx="1524000" cy="546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976339-8391-074E-B2D3-91F1DBF85C84}"/>
                </a:ext>
              </a:extLst>
            </p:cNvPr>
            <p:cNvSpPr txBox="1"/>
            <p:nvPr/>
          </p:nvSpPr>
          <p:spPr>
            <a:xfrm>
              <a:off x="4378886" y="20923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rgbClr val="0070C0"/>
                  </a:solidFill>
                </a:rPr>
                <a:t>&amp;</a:t>
              </a:r>
              <a:endParaRPr kumimoji="1" lang="ko-Kore-KR" altLang="en-US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284B4D-A5DD-EE44-BCFC-079821E581BF}"/>
              </a:ext>
            </a:extLst>
          </p:cNvPr>
          <p:cNvGrpSpPr/>
          <p:nvPr/>
        </p:nvGrpSpPr>
        <p:grpSpPr>
          <a:xfrm>
            <a:off x="6898328" y="2294467"/>
            <a:ext cx="1457556" cy="2144774"/>
            <a:chOff x="6898328" y="2294467"/>
            <a:chExt cx="1457556" cy="21447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781244-4D9A-1547-89AE-94C47695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43" y="2906929"/>
              <a:ext cx="1167467" cy="11674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29A229-FACA-654D-9271-966AA52CB0AA}"/>
                </a:ext>
              </a:extLst>
            </p:cNvPr>
            <p:cNvSpPr txBox="1"/>
            <p:nvPr/>
          </p:nvSpPr>
          <p:spPr>
            <a:xfrm>
              <a:off x="7352722" y="2294467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0000"/>
                  </a:solidFill>
                </a:rPr>
                <a:t>?</a:t>
              </a:r>
              <a:endParaRPr kumimoji="1" lang="ko-Kore-KR" altLang="en-US" sz="40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FE67030-5B72-FC47-B017-A7791A3A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28" y="3912380"/>
              <a:ext cx="526861" cy="526861"/>
            </a:xfrm>
            <a:prstGeom prst="rect">
              <a:avLst/>
            </a:prstGeom>
          </p:spPr>
        </p:pic>
        <p:pic>
          <p:nvPicPr>
            <p:cNvPr id="60" name="그림 59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C117356-4458-9746-8D1A-B25043B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85" y="3755346"/>
              <a:ext cx="638099" cy="638099"/>
            </a:xfrm>
            <a:prstGeom prst="rect">
              <a:avLst/>
            </a:prstGeom>
          </p:spPr>
        </p:pic>
      </p:grpSp>
      <p:sp>
        <p:nvSpPr>
          <p:cNvPr id="44" name="곱하기 43">
            <a:extLst>
              <a:ext uri="{FF2B5EF4-FFF2-40B4-BE49-F238E27FC236}">
                <a16:creationId xmlns:a16="http://schemas.microsoft.com/office/drawing/2014/main" id="{5FB83F8C-AA6D-9C41-BF11-1EB479A8B760}"/>
              </a:ext>
            </a:extLst>
          </p:cNvPr>
          <p:cNvSpPr/>
          <p:nvPr/>
        </p:nvSpPr>
        <p:spPr>
          <a:xfrm>
            <a:off x="6699536" y="2906929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FCA1A3B-80B1-EC42-853C-641B449EA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프로젝트 목표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95F33-1A47-5B47-A787-9C4530D2A614}"/>
              </a:ext>
            </a:extLst>
          </p:cNvPr>
          <p:cNvGrpSpPr/>
          <p:nvPr/>
        </p:nvGrpSpPr>
        <p:grpSpPr>
          <a:xfrm>
            <a:off x="1102069" y="2674876"/>
            <a:ext cx="1926753" cy="1678698"/>
            <a:chOff x="3776262" y="1732524"/>
            <a:chExt cx="2331371" cy="20312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CD6786-8B73-614F-BD6A-F066BDD3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214" y="1929395"/>
              <a:ext cx="780951" cy="780951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B3628F5-B28B-2041-85E6-A3D65D9B1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3045" y="1821820"/>
              <a:ext cx="2142906" cy="1842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18F1ED56-E921-F444-95E4-C987E42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74" y="2755774"/>
              <a:ext cx="724905" cy="724905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EB15C64-162D-8147-88A1-66ABF1AA77E7}"/>
                </a:ext>
              </a:extLst>
            </p:cNvPr>
            <p:cNvSpPr/>
            <p:nvPr/>
          </p:nvSpPr>
          <p:spPr>
            <a:xfrm>
              <a:off x="3776262" y="1732524"/>
              <a:ext cx="2331371" cy="20312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8E3E691-8860-B04E-A688-3CA26F696256}"/>
                </a:ext>
              </a:extLst>
            </p:cNvPr>
            <p:cNvSpPr/>
            <p:nvPr/>
          </p:nvSpPr>
          <p:spPr>
            <a:xfrm rot="2802601">
              <a:off x="5189588" y="2164041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000FC74F-4DAF-B54B-824C-A62BB456B400}"/>
                </a:ext>
              </a:extLst>
            </p:cNvPr>
            <p:cNvSpPr/>
            <p:nvPr/>
          </p:nvSpPr>
          <p:spPr>
            <a:xfrm rot="13497079">
              <a:off x="4115550" y="3039066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4FB6C7C-85A8-B74A-8C7C-ABB3AD73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5" y="3030154"/>
            <a:ext cx="966541" cy="966541"/>
          </a:xfrm>
          <a:prstGeom prst="rect">
            <a:avLst/>
          </a:prstGeom>
        </p:spPr>
      </p:pic>
      <p:pic>
        <p:nvPicPr>
          <p:cNvPr id="63" name="그림 62" descr="플레이트이(가) 표시된 사진&#10;&#10;자동 생성된 설명">
            <a:extLst>
              <a:ext uri="{FF2B5EF4-FFF2-40B4-BE49-F238E27FC236}">
                <a16:creationId xmlns:a16="http://schemas.microsoft.com/office/drawing/2014/main" id="{753BDD60-CE26-744E-B36D-FCB575E3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0" y="3036748"/>
            <a:ext cx="1027665" cy="1027665"/>
          </a:xfrm>
          <a:prstGeom prst="rect">
            <a:avLst/>
          </a:prstGeom>
        </p:spPr>
      </p:pic>
      <p:sp>
        <p:nvSpPr>
          <p:cNvPr id="67" name="곱하기 66">
            <a:extLst>
              <a:ext uri="{FF2B5EF4-FFF2-40B4-BE49-F238E27FC236}">
                <a16:creationId xmlns:a16="http://schemas.microsoft.com/office/drawing/2014/main" id="{5AD1A29F-1E1A-4543-A580-B2C227161289}"/>
              </a:ext>
            </a:extLst>
          </p:cNvPr>
          <p:cNvSpPr/>
          <p:nvPr/>
        </p:nvSpPr>
        <p:spPr>
          <a:xfrm>
            <a:off x="5954513" y="2756213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AF0A2A0-A37A-8A44-9068-E17E63A6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 사양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398481"/>
            <a:ext cx="2493468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06684"/>
            <a:ext cx="2493468" cy="361166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06684"/>
            <a:ext cx="2493468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1846688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8095" y="185832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C1FF7A-490D-5E49-A9A5-92E50660EC89}"/>
              </a:ext>
            </a:extLst>
          </p:cNvPr>
          <p:cNvGrpSpPr/>
          <p:nvPr/>
        </p:nvGrpSpPr>
        <p:grpSpPr>
          <a:xfrm>
            <a:off x="6686013" y="2368592"/>
            <a:ext cx="949299" cy="2030008"/>
            <a:chOff x="6686013" y="2368592"/>
            <a:chExt cx="949299" cy="203000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5650EF1-6995-464C-AF8F-9C904E9F23AD}"/>
                </a:ext>
              </a:extLst>
            </p:cNvPr>
            <p:cNvGrpSpPr/>
            <p:nvPr/>
          </p:nvGrpSpPr>
          <p:grpSpPr>
            <a:xfrm>
              <a:off x="6695817" y="3494943"/>
              <a:ext cx="891591" cy="903657"/>
              <a:chOff x="4038169" y="1963242"/>
              <a:chExt cx="1062339" cy="1249547"/>
            </a:xfrm>
          </p:grpSpPr>
          <p:pic>
            <p:nvPicPr>
              <p:cNvPr id="156" name="그래픽 155" descr="머리 안의 뇌">
                <a:extLst>
                  <a:ext uri="{FF2B5EF4-FFF2-40B4-BE49-F238E27FC236}">
                    <a16:creationId xmlns:a16="http://schemas.microsoft.com/office/drawing/2014/main" id="{8B53FF40-FB08-F743-A2B7-4516DC4BC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19925" y="19632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795CF9-706B-1548-85BE-7FC96E03F1B7}"/>
                  </a:ext>
                </a:extLst>
              </p:cNvPr>
              <p:cNvSpPr txBox="1"/>
              <p:nvPr/>
            </p:nvSpPr>
            <p:spPr>
              <a:xfrm>
                <a:off x="4038169" y="2829764"/>
                <a:ext cx="1062339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머신 러닝 </a:t>
                </a: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C075E38-6AFF-2541-B4E1-0A84A3986281}"/>
                </a:ext>
              </a:extLst>
            </p:cNvPr>
            <p:cNvGrpSpPr/>
            <p:nvPr/>
          </p:nvGrpSpPr>
          <p:grpSpPr>
            <a:xfrm>
              <a:off x="6686013" y="2368592"/>
              <a:ext cx="949299" cy="992869"/>
              <a:chOff x="1619350" y="4484688"/>
              <a:chExt cx="949299" cy="992869"/>
            </a:xfrm>
          </p:grpSpPr>
          <p:pic>
            <p:nvPicPr>
              <p:cNvPr id="166" name="그래픽 165" descr="톱니바퀴">
                <a:extLst>
                  <a:ext uri="{FF2B5EF4-FFF2-40B4-BE49-F238E27FC236}">
                    <a16:creationId xmlns:a16="http://schemas.microsoft.com/office/drawing/2014/main" id="{4825FC9E-E92A-0D48-8408-0C0286B4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27991" y="4484688"/>
                <a:ext cx="730048" cy="730048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70CF31E-E709-6543-A48A-8BE515C59B7A}"/>
                  </a:ext>
                </a:extLst>
              </p:cNvPr>
              <p:cNvSpPr txBox="1"/>
              <p:nvPr/>
            </p:nvSpPr>
            <p:spPr>
              <a:xfrm>
                <a:off x="1619350" y="520055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데이터 가공</a:t>
                </a:r>
              </a:p>
            </p:txBody>
          </p: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04933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C52D1-D9AC-4743-83A0-C2C29B2F5EF6}"/>
              </a:ext>
            </a:extLst>
          </p:cNvPr>
          <p:cNvGrpSpPr/>
          <p:nvPr/>
        </p:nvGrpSpPr>
        <p:grpSpPr>
          <a:xfrm>
            <a:off x="3944106" y="2466312"/>
            <a:ext cx="1382110" cy="1896270"/>
            <a:chOff x="3944106" y="2397930"/>
            <a:chExt cx="1382110" cy="1896270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87E62C3-D087-3242-B517-071B0F259C41}"/>
                </a:ext>
              </a:extLst>
            </p:cNvPr>
            <p:cNvGrpSpPr/>
            <p:nvPr/>
          </p:nvGrpSpPr>
          <p:grpSpPr>
            <a:xfrm>
              <a:off x="4007585" y="3393868"/>
              <a:ext cx="1281120" cy="900332"/>
              <a:chOff x="3829361" y="4356075"/>
              <a:chExt cx="1526468" cy="1244949"/>
            </a:xfrm>
          </p:grpSpPr>
          <p:pic>
            <p:nvPicPr>
              <p:cNvPr id="159" name="그래픽 158" descr="가로 막대형 차트">
                <a:extLst>
                  <a:ext uri="{FF2B5EF4-FFF2-40B4-BE49-F238E27FC236}">
                    <a16:creationId xmlns:a16="http://schemas.microsoft.com/office/drawing/2014/main" id="{D598570F-9022-E341-A392-BCA1144FF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19925" y="43560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3C7374C-58E4-9D47-B071-A57A537E0EDE}"/>
                  </a:ext>
                </a:extLst>
              </p:cNvPr>
              <p:cNvSpPr txBox="1"/>
              <p:nvPr/>
            </p:nvSpPr>
            <p:spPr>
              <a:xfrm>
                <a:off x="3829361" y="5217999"/>
                <a:ext cx="1526468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상태 시각화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225A75-C74E-9744-95E0-DE7F3A9DF005}"/>
                </a:ext>
              </a:extLst>
            </p:cNvPr>
            <p:cNvGrpSpPr/>
            <p:nvPr/>
          </p:nvGrpSpPr>
          <p:grpSpPr>
            <a:xfrm>
              <a:off x="3944106" y="2397930"/>
              <a:ext cx="1382110" cy="793856"/>
              <a:chOff x="3974252" y="2607167"/>
              <a:chExt cx="1382110" cy="96056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97E69C6-C02C-0C4D-9CC1-F486A3609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1025" y="2607167"/>
                <a:ext cx="634240" cy="63424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D1D4E04-BAF7-C843-ABFE-0B5301F025DB}"/>
                  </a:ext>
                </a:extLst>
              </p:cNvPr>
              <p:cNvSpPr txBox="1"/>
              <p:nvPr/>
            </p:nvSpPr>
            <p:spPr>
              <a:xfrm>
                <a:off x="3974252" y="3290734"/>
                <a:ext cx="1382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 인터페이스</a:t>
                </a: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B7458919-43DC-B249-87DE-C7BB6568C0E2}"/>
              </a:ext>
            </a:extLst>
          </p:cNvPr>
          <p:cNvSpPr/>
          <p:nvPr/>
        </p:nvSpPr>
        <p:spPr>
          <a:xfrm>
            <a:off x="3398470" y="5004778"/>
            <a:ext cx="4986937" cy="15317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12314B-9B92-B24C-907B-FFC30D041324}"/>
              </a:ext>
            </a:extLst>
          </p:cNvPr>
          <p:cNvSpPr txBox="1"/>
          <p:nvPr/>
        </p:nvSpPr>
        <p:spPr>
          <a:xfrm>
            <a:off x="5086806" y="5031017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Storage Server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8F1E8-117C-B74E-89AE-04E062065C05}"/>
              </a:ext>
            </a:extLst>
          </p:cNvPr>
          <p:cNvGrpSpPr/>
          <p:nvPr/>
        </p:nvGrpSpPr>
        <p:grpSpPr>
          <a:xfrm>
            <a:off x="4318041" y="5460506"/>
            <a:ext cx="634240" cy="933834"/>
            <a:chOff x="4765600" y="5704324"/>
            <a:chExt cx="634240" cy="933834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5A0E7A-0731-054F-B2AE-2605B87C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00" y="5704324"/>
              <a:ext cx="634240" cy="634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4F492-A5B9-B145-9620-EE4CEAC329B3}"/>
                </a:ext>
              </a:extLst>
            </p:cNvPr>
            <p:cNvSpPr txBox="1"/>
            <p:nvPr/>
          </p:nvSpPr>
          <p:spPr>
            <a:xfrm>
              <a:off x="4773982" y="6361159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</a:t>
              </a:r>
            </a:p>
          </p:txBody>
        </p:sp>
      </p:grpSp>
      <p:pic>
        <p:nvPicPr>
          <p:cNvPr id="11" name="그림 10" descr="건물, 창문, 옅은이(가) 표시된 사진&#10;&#10;자동 생성된 설명">
            <a:extLst>
              <a:ext uri="{FF2B5EF4-FFF2-40B4-BE49-F238E27FC236}">
                <a16:creationId xmlns:a16="http://schemas.microsoft.com/office/drawing/2014/main" id="{C093111C-84D7-2641-80F7-F49C32B60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0668" y="5452490"/>
            <a:ext cx="634241" cy="6342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441E3C6-832C-C24F-B18A-6428A54487A4}"/>
              </a:ext>
            </a:extLst>
          </p:cNvPr>
          <p:cNvSpPr txBox="1"/>
          <p:nvPr/>
        </p:nvSpPr>
        <p:spPr>
          <a:xfrm>
            <a:off x="6723406" y="607935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러닝 모델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7840" y="500477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66881" y="5010210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 사양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56FCF8-1F7D-7A47-8392-5EF6B12A68A4}"/>
              </a:ext>
            </a:extLst>
          </p:cNvPr>
          <p:cNvGrpSpPr/>
          <p:nvPr/>
        </p:nvGrpSpPr>
        <p:grpSpPr>
          <a:xfrm>
            <a:off x="1938087" y="5114454"/>
            <a:ext cx="6489728" cy="1531701"/>
            <a:chOff x="1938087" y="4975516"/>
            <a:chExt cx="6489728" cy="1531701"/>
          </a:xfrm>
        </p:grpSpPr>
        <p:sp>
          <p:nvSpPr>
            <p:cNvPr id="76" name="사각형: 둥근 모서리 60">
              <a:extLst>
                <a:ext uri="{FF2B5EF4-FFF2-40B4-BE49-F238E27FC236}">
                  <a16:creationId xmlns:a16="http://schemas.microsoft.com/office/drawing/2014/main" id="{D8850CEB-8A9C-5842-8510-7051FBFEAE2E}"/>
                </a:ext>
              </a:extLst>
            </p:cNvPr>
            <p:cNvSpPr/>
            <p:nvPr/>
          </p:nvSpPr>
          <p:spPr>
            <a:xfrm>
              <a:off x="1938087" y="4975516"/>
              <a:ext cx="6489728" cy="153170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4ABC78-24E7-1A4E-98D3-3DEC0BE2E2F3}"/>
                </a:ext>
              </a:extLst>
            </p:cNvPr>
            <p:cNvSpPr txBox="1"/>
            <p:nvPr/>
          </p:nvSpPr>
          <p:spPr>
            <a:xfrm>
              <a:off x="2061631" y="5025865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Storage Server</a:t>
              </a:r>
            </a:p>
          </p:txBody>
        </p:sp>
        <p:pic>
          <p:nvPicPr>
            <p:cNvPr id="11" name="그림 10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6692E6CE-377E-914B-8FC3-B00AAB1D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317344"/>
              <a:ext cx="797395" cy="797395"/>
            </a:xfrm>
            <a:prstGeom prst="rect">
              <a:avLst/>
            </a:prstGeom>
          </p:spPr>
        </p:pic>
      </p:grpSp>
      <p:sp>
        <p:nvSpPr>
          <p:cNvPr id="71" name="사각형: 둥근 모서리 60">
            <a:extLst>
              <a:ext uri="{FF2B5EF4-FFF2-40B4-BE49-F238E27FC236}">
                <a16:creationId xmlns:a16="http://schemas.microsoft.com/office/drawing/2014/main" id="{8FE268CD-4470-0E4F-9B0C-9AECA26BD58A}"/>
              </a:ext>
            </a:extLst>
          </p:cNvPr>
          <p:cNvSpPr/>
          <p:nvPr/>
        </p:nvSpPr>
        <p:spPr>
          <a:xfrm>
            <a:off x="1975647" y="1058127"/>
            <a:ext cx="3017097" cy="361166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A9DAF3D5-F01E-7341-9AD7-F950DE4A4CAD}"/>
              </a:ext>
            </a:extLst>
          </p:cNvPr>
          <p:cNvSpPr/>
          <p:nvPr/>
        </p:nvSpPr>
        <p:spPr>
          <a:xfrm>
            <a:off x="5404758" y="1051781"/>
            <a:ext cx="3040700" cy="36159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2C3D52-DC24-2040-A1EF-BC144A79E3DB}"/>
              </a:ext>
            </a:extLst>
          </p:cNvPr>
          <p:cNvSpPr txBox="1"/>
          <p:nvPr/>
        </p:nvSpPr>
        <p:spPr>
          <a:xfrm>
            <a:off x="2387661" y="1075827"/>
            <a:ext cx="21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Web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B4913F-6494-414D-B937-4ADF8E1F50A8}"/>
              </a:ext>
            </a:extLst>
          </p:cNvPr>
          <p:cNvSpPr txBox="1"/>
          <p:nvPr/>
        </p:nvSpPr>
        <p:spPr>
          <a:xfrm>
            <a:off x="6037394" y="1081917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91" y="3359295"/>
            <a:ext cx="867426" cy="7980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632" y="3384297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636" y="1849535"/>
            <a:ext cx="758354" cy="75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4C8C9-B873-EF46-BA0A-9590F136F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40" y="1992974"/>
            <a:ext cx="1658335" cy="480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849" y="3257868"/>
            <a:ext cx="1720516" cy="86025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" y="1860254"/>
            <a:ext cx="709955" cy="7099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386B44E8-1247-F845-8ED2-6FABF7640C1A}"/>
              </a:ext>
            </a:extLst>
          </p:cNvPr>
          <p:cNvGrpSpPr/>
          <p:nvPr/>
        </p:nvGrpSpPr>
        <p:grpSpPr>
          <a:xfrm rot="16200000">
            <a:off x="1650070" y="1850629"/>
            <a:ext cx="282192" cy="719764"/>
            <a:chOff x="2576022" y="2399536"/>
            <a:chExt cx="282192" cy="540769"/>
          </a:xfrm>
        </p:grpSpPr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7695EAD5-8239-D040-98C0-C8239BBA76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71DCCF80-CC31-AC42-97B2-4750551588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1EB97B-F967-224B-A54E-4F709EEC99C4}"/>
              </a:ext>
            </a:extLst>
          </p:cNvPr>
          <p:cNvGrpSpPr/>
          <p:nvPr/>
        </p:nvGrpSpPr>
        <p:grpSpPr>
          <a:xfrm rot="10800000">
            <a:off x="4159717" y="2723027"/>
            <a:ext cx="282192" cy="540769"/>
            <a:chOff x="2576022" y="2399536"/>
            <a:chExt cx="282192" cy="540769"/>
          </a:xfrm>
        </p:grpSpPr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569AC5E8-1D01-B44E-8163-815FCA936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22D919CE-DA8F-0D42-8430-BAFD36B43D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EDCF1EB-EB07-944B-ABEC-61C4871E60F3}"/>
              </a:ext>
            </a:extLst>
          </p:cNvPr>
          <p:cNvGrpSpPr/>
          <p:nvPr/>
        </p:nvGrpSpPr>
        <p:grpSpPr>
          <a:xfrm rot="16200000">
            <a:off x="3253831" y="3462090"/>
            <a:ext cx="310412" cy="540769"/>
            <a:chOff x="2576022" y="2399536"/>
            <a:chExt cx="282192" cy="540769"/>
          </a:xfrm>
        </p:grpSpPr>
        <p:cxnSp>
          <p:nvCxnSpPr>
            <p:cNvPr id="92" name="꺾인 연결선[E] 91">
              <a:extLst>
                <a:ext uri="{FF2B5EF4-FFF2-40B4-BE49-F238E27FC236}">
                  <a16:creationId xmlns:a16="http://schemas.microsoft.com/office/drawing/2014/main" id="{8D7EEA65-657F-EF48-9D82-8D4AC1327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2D209DE6-7994-5240-BCCA-067BC471A0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F14F1A7-E176-5F41-B27D-0DEB4422F4E7}"/>
              </a:ext>
            </a:extLst>
          </p:cNvPr>
          <p:cNvGrpSpPr/>
          <p:nvPr/>
        </p:nvGrpSpPr>
        <p:grpSpPr>
          <a:xfrm rot="10800000">
            <a:off x="4163085" y="4384323"/>
            <a:ext cx="256539" cy="958005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5CF986E5-C716-7A4E-A9F6-473BA2128C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774A9E2A-5F3E-3647-9388-9D9607E0E6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675AEED-7F05-614E-B38A-0808C279F53F}"/>
              </a:ext>
            </a:extLst>
          </p:cNvPr>
          <p:cNvGrpSpPr/>
          <p:nvPr/>
        </p:nvGrpSpPr>
        <p:grpSpPr>
          <a:xfrm rot="10800000">
            <a:off x="6838163" y="4384322"/>
            <a:ext cx="256539" cy="958005"/>
            <a:chOff x="2576022" y="2399536"/>
            <a:chExt cx="282192" cy="540769"/>
          </a:xfrm>
        </p:grpSpPr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39FD0F5F-EB6D-4C4E-B738-6FFA80FA53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[E] 102">
              <a:extLst>
                <a:ext uri="{FF2B5EF4-FFF2-40B4-BE49-F238E27FC236}">
                  <a16:creationId xmlns:a16="http://schemas.microsoft.com/office/drawing/2014/main" id="{8277D536-4563-EF4B-AE2B-E7196373A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90E5D93-8FD3-7A42-A1B4-E82D64BBE10C}"/>
              </a:ext>
            </a:extLst>
          </p:cNvPr>
          <p:cNvGrpSpPr/>
          <p:nvPr/>
        </p:nvGrpSpPr>
        <p:grpSpPr>
          <a:xfrm rot="16200000">
            <a:off x="5055119" y="3287072"/>
            <a:ext cx="256539" cy="791740"/>
            <a:chOff x="2576022" y="2399536"/>
            <a:chExt cx="282192" cy="540769"/>
          </a:xfrm>
        </p:grpSpPr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17513010-CD94-A242-94E0-6BB9503E2C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88D0011C-FB17-F549-9E78-68F073D0B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A580A6-0738-1D40-828E-1DD4F5D7C934}"/>
              </a:ext>
            </a:extLst>
          </p:cNvPr>
          <p:cNvGrpSpPr/>
          <p:nvPr/>
        </p:nvGrpSpPr>
        <p:grpSpPr>
          <a:xfrm rot="10800000">
            <a:off x="6826299" y="2491745"/>
            <a:ext cx="256539" cy="791740"/>
            <a:chOff x="2576022" y="2399536"/>
            <a:chExt cx="282192" cy="540769"/>
          </a:xfrm>
        </p:grpSpPr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50E6640-2FE2-9941-95B3-957B6EB23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[E] 108">
              <a:extLst>
                <a:ext uri="{FF2B5EF4-FFF2-40B4-BE49-F238E27FC236}">
                  <a16:creationId xmlns:a16="http://schemas.microsoft.com/office/drawing/2014/main" id="{F8BC27E2-F32E-444E-972E-A7B8C2093E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그림 112" descr="창문이(가) 표시된 사진&#10;&#10;자동 생성된 설명">
            <a:extLst>
              <a:ext uri="{FF2B5EF4-FFF2-40B4-BE49-F238E27FC236}">
                <a16:creationId xmlns:a16="http://schemas.microsoft.com/office/drawing/2014/main" id="{C820435C-EAD5-544C-BAFB-A11ECA98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2" y="1826963"/>
            <a:ext cx="726177" cy="72617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850611D-AF81-0449-B773-BC8F1FDE4A0A}"/>
              </a:ext>
            </a:extLst>
          </p:cNvPr>
          <p:cNvGrpSpPr/>
          <p:nvPr/>
        </p:nvGrpSpPr>
        <p:grpSpPr>
          <a:xfrm rot="16200000">
            <a:off x="3322138" y="1887244"/>
            <a:ext cx="256539" cy="594846"/>
            <a:chOff x="2576022" y="2399536"/>
            <a:chExt cx="282192" cy="540769"/>
          </a:xfrm>
        </p:grpSpPr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4C284D4F-0976-A34C-AF39-9A40B071D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A744C0AC-0695-2747-96AB-C1E357863C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D153C85-3C91-A74C-A589-BE51C8C98028}"/>
              </a:ext>
            </a:extLst>
          </p:cNvPr>
          <p:cNvSpPr txBox="1"/>
          <p:nvPr/>
        </p:nvSpPr>
        <p:spPr>
          <a:xfrm>
            <a:off x="3189184" y="1973393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5D8FC1-6484-C143-80DC-94072E57366E}"/>
              </a:ext>
            </a:extLst>
          </p:cNvPr>
          <p:cNvSpPr txBox="1"/>
          <p:nvPr/>
        </p:nvSpPr>
        <p:spPr>
          <a:xfrm rot="5400000">
            <a:off x="4033600" y="288777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60CC8D-5B93-E649-94BE-BF56B138198D}"/>
              </a:ext>
            </a:extLst>
          </p:cNvPr>
          <p:cNvSpPr txBox="1"/>
          <p:nvPr/>
        </p:nvSpPr>
        <p:spPr>
          <a:xfrm>
            <a:off x="4945122" y="3483068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87E0268-C37D-AC4D-97DD-404DB4AA194E}"/>
              </a:ext>
            </a:extLst>
          </p:cNvPr>
          <p:cNvSpPr txBox="1"/>
          <p:nvPr/>
        </p:nvSpPr>
        <p:spPr>
          <a:xfrm>
            <a:off x="3152983" y="354109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F1BF5E-FC01-0B49-86DF-7A80BA31693C}"/>
              </a:ext>
            </a:extLst>
          </p:cNvPr>
          <p:cNvSpPr txBox="1"/>
          <p:nvPr/>
        </p:nvSpPr>
        <p:spPr>
          <a:xfrm>
            <a:off x="3963613" y="4702118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452469-B1F8-E446-93F3-9551C3078EFA}"/>
              </a:ext>
            </a:extLst>
          </p:cNvPr>
          <p:cNvSpPr txBox="1"/>
          <p:nvPr/>
        </p:nvSpPr>
        <p:spPr>
          <a:xfrm>
            <a:off x="6652606" y="4704340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EA36C2-A0C9-D143-831F-7F771A1080FD}"/>
              </a:ext>
            </a:extLst>
          </p:cNvPr>
          <p:cNvSpPr txBox="1"/>
          <p:nvPr/>
        </p:nvSpPr>
        <p:spPr>
          <a:xfrm>
            <a:off x="5021477" y="6223895"/>
            <a:ext cx="88949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 (NFS)</a:t>
            </a:r>
          </a:p>
        </p:txBody>
      </p:sp>
    </p:spTree>
    <p:extLst>
      <p:ext uri="{BB962C8B-B14F-4D97-AF65-F5344CB8AC3E}">
        <p14:creationId xmlns:p14="http://schemas.microsoft.com/office/powerpoint/2010/main" val="39985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 사양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5B011A-BA71-BB4C-87BC-F834B4B3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4627659"/>
            <a:ext cx="645414" cy="64541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EB66BA-C15A-EF43-968A-BF563781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3233940"/>
            <a:ext cx="645414" cy="6454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89F780-E4CB-6044-A269-507FB8F43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32" y="1829249"/>
            <a:ext cx="645414" cy="6454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0972B1-3521-1846-8A1B-9B20E061D752}"/>
              </a:ext>
            </a:extLst>
          </p:cNvPr>
          <p:cNvSpPr txBox="1"/>
          <p:nvPr/>
        </p:nvSpPr>
        <p:spPr>
          <a:xfrm>
            <a:off x="1462193" y="2430523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30C46F-D0E9-8648-99E9-BC3602669425}"/>
              </a:ext>
            </a:extLst>
          </p:cNvPr>
          <p:cNvGrpSpPr/>
          <p:nvPr/>
        </p:nvGrpSpPr>
        <p:grpSpPr>
          <a:xfrm>
            <a:off x="2943762" y="982102"/>
            <a:ext cx="4859066" cy="5287833"/>
            <a:chOff x="3955882" y="982102"/>
            <a:chExt cx="4859066" cy="5287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4D9F0A-2149-6048-9189-1D9A5FB3E0B2}"/>
                </a:ext>
              </a:extLst>
            </p:cNvPr>
            <p:cNvGrpSpPr/>
            <p:nvPr/>
          </p:nvGrpSpPr>
          <p:grpSpPr>
            <a:xfrm>
              <a:off x="3955882" y="982102"/>
              <a:ext cx="4859066" cy="5287833"/>
              <a:chOff x="5755913" y="1882883"/>
              <a:chExt cx="2493468" cy="4370110"/>
            </a:xfrm>
            <a:solidFill>
              <a:srgbClr val="0070C0"/>
            </a:solidFill>
          </p:grpSpPr>
          <p:sp>
            <p:nvSpPr>
              <p:cNvPr id="63" name="사각형: 둥근 모서리 61">
                <a:extLst>
                  <a:ext uri="{FF2B5EF4-FFF2-40B4-BE49-F238E27FC236}">
                    <a16:creationId xmlns:a16="http://schemas.microsoft.com/office/drawing/2014/main" id="{C6FD44F5-C589-D24A-A78E-C728C5D252A4}"/>
                  </a:ext>
                </a:extLst>
              </p:cNvPr>
              <p:cNvSpPr/>
              <p:nvPr/>
            </p:nvSpPr>
            <p:spPr>
              <a:xfrm>
                <a:off x="5755913" y="1882883"/>
                <a:ext cx="2493468" cy="4370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0496F5-CADE-1F4B-9B2C-57AADF21698B}"/>
                  </a:ext>
                </a:extLst>
              </p:cNvPr>
              <p:cNvSpPr txBox="1"/>
              <p:nvPr/>
            </p:nvSpPr>
            <p:spPr>
              <a:xfrm>
                <a:off x="6500273" y="1930210"/>
                <a:ext cx="1004749" cy="4593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Learning</a:t>
                </a:r>
                <a:r>
                  <a:rPr lang="ko-KR" altLang="en-US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CCFD76-4358-3C47-A568-D1B4DDC37087}"/>
                </a:ext>
              </a:extLst>
            </p:cNvPr>
            <p:cNvGrpSpPr/>
            <p:nvPr/>
          </p:nvGrpSpPr>
          <p:grpSpPr>
            <a:xfrm>
              <a:off x="4297698" y="1652456"/>
              <a:ext cx="4175434" cy="1020943"/>
              <a:chOff x="4297698" y="1652456"/>
              <a:chExt cx="4175434" cy="1020943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3BBBF48-8C21-F643-BDD7-D6F0C01B6BD4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9D3BF1-C91B-7745-B71E-0B112A148964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34F095D-10E3-B142-8D13-B8B3E434ED6C}"/>
                </a:ext>
              </a:extLst>
            </p:cNvPr>
            <p:cNvGrpSpPr/>
            <p:nvPr/>
          </p:nvGrpSpPr>
          <p:grpSpPr>
            <a:xfrm>
              <a:off x="4297698" y="3046176"/>
              <a:ext cx="4175434" cy="1020943"/>
              <a:chOff x="4297698" y="1652456"/>
              <a:chExt cx="4175434" cy="1020943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0B8978B5-DAE0-AC4D-B200-4945E21C57DC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928D05-D551-CE4A-B3A7-83AE297A6C8B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24345E3-5385-9C49-A830-A2BE02D2D571}"/>
                </a:ext>
              </a:extLst>
            </p:cNvPr>
            <p:cNvGrpSpPr/>
            <p:nvPr/>
          </p:nvGrpSpPr>
          <p:grpSpPr>
            <a:xfrm>
              <a:off x="4297698" y="4439895"/>
              <a:ext cx="4175434" cy="1020943"/>
              <a:chOff x="4297698" y="1652456"/>
              <a:chExt cx="4175434" cy="1020943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8AEE28A-0634-7446-A929-CD952DDF66B9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441ABE-F378-DC44-BDEC-C572D93BBB1A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F47203-BC89-4F45-8DD8-D1F3DCE34568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>
            <a:off x="2193246" y="2151956"/>
            <a:ext cx="1092332" cy="10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7DADFA-39AC-D44D-99A1-C39B402B432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>
            <a:off x="2200085" y="3556647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76EA472-606A-3A40-92C7-1D5040D49C88}"/>
              </a:ext>
            </a:extLst>
          </p:cNvPr>
          <p:cNvCxnSpPr>
            <a:cxnSpLocks/>
            <a:stCxn id="42" idx="3"/>
            <a:endCxn id="75" idx="1"/>
          </p:cNvCxnSpPr>
          <p:nvPr/>
        </p:nvCxnSpPr>
        <p:spPr>
          <a:xfrm>
            <a:off x="2200085" y="4950366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D76ACAD-396F-3549-B4C6-54B9C5C27F0F}"/>
              </a:ext>
            </a:extLst>
          </p:cNvPr>
          <p:cNvSpPr txBox="1"/>
          <p:nvPr/>
        </p:nvSpPr>
        <p:spPr>
          <a:xfrm>
            <a:off x="1455354" y="3804492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98D026-80FD-1D49-A36F-437ACBF321A0}"/>
              </a:ext>
            </a:extLst>
          </p:cNvPr>
          <p:cNvSpPr txBox="1"/>
          <p:nvPr/>
        </p:nvSpPr>
        <p:spPr>
          <a:xfrm>
            <a:off x="1465404" y="5232355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sp>
        <p:nvSpPr>
          <p:cNvPr id="37" name="곱하기 36">
            <a:extLst>
              <a:ext uri="{FF2B5EF4-FFF2-40B4-BE49-F238E27FC236}">
                <a16:creationId xmlns:a16="http://schemas.microsoft.com/office/drawing/2014/main" id="{8D7B8419-71F4-4340-9BDC-D591B389F998}"/>
              </a:ext>
            </a:extLst>
          </p:cNvPr>
          <p:cNvSpPr/>
          <p:nvPr/>
        </p:nvSpPr>
        <p:spPr>
          <a:xfrm>
            <a:off x="2135927" y="732358"/>
            <a:ext cx="6475835" cy="558622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FC8E139-720B-AB41-89E0-86E187B7895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356BE2-19FF-B74B-807F-DA1D92078759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제한 요소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B8EA7E-1580-2143-AB4D-06C318B438E2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F7236E1-6645-6946-8CDB-3F23349D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내용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84EF77-3F96-9044-9882-C28588B0CBD4}"/>
              </a:ext>
            </a:extLst>
          </p:cNvPr>
          <p:cNvGrpSpPr/>
          <p:nvPr/>
        </p:nvGrpSpPr>
        <p:grpSpPr>
          <a:xfrm>
            <a:off x="1104422" y="1969196"/>
            <a:ext cx="5519819" cy="749652"/>
            <a:chOff x="1712410" y="2725112"/>
            <a:chExt cx="6678982" cy="90707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A618B3-1537-0343-9B92-8C6EA449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410" y="2725112"/>
              <a:ext cx="907079" cy="907078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CA4A5C-C790-8A4F-A2AE-9C45B0D73EE3}"/>
                </a:ext>
              </a:extLst>
            </p:cNvPr>
            <p:cNvGrpSpPr/>
            <p:nvPr/>
          </p:nvGrpSpPr>
          <p:grpSpPr>
            <a:xfrm>
              <a:off x="3037054" y="2869189"/>
              <a:ext cx="5354338" cy="685696"/>
              <a:chOff x="2403024" y="1405303"/>
              <a:chExt cx="5354338" cy="68569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1F331-5397-1E42-A433-08889293824A}"/>
                  </a:ext>
                </a:extLst>
              </p:cNvPr>
              <p:cNvSpPr txBox="1"/>
              <p:nvPr/>
            </p:nvSpPr>
            <p:spPr>
              <a:xfrm>
                <a:off x="2403024" y="1405303"/>
                <a:ext cx="3685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사용하기 편리한 사용자 인터페이스 제작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B5157B7-4297-B74E-AAB8-7EA1D1229F8B}"/>
                  </a:ext>
                </a:extLst>
              </p:cNvPr>
              <p:cNvSpPr txBox="1"/>
              <p:nvPr/>
            </p:nvSpPr>
            <p:spPr>
              <a:xfrm>
                <a:off x="2574660" y="1811692"/>
                <a:ext cx="5182702" cy="279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서비스를 처음 이용해보는 사용자도 쉽게 사용할 수 있도록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UI</a:t>
                </a:r>
                <a:r>
                  <a:rPr lang="ko-KR" altLang="en-US" sz="105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를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제작한다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D5B35-4E72-5B4A-BEA4-3D7D582CF370}"/>
              </a:ext>
            </a:extLst>
          </p:cNvPr>
          <p:cNvGrpSpPr/>
          <p:nvPr/>
        </p:nvGrpSpPr>
        <p:grpSpPr>
          <a:xfrm>
            <a:off x="653677" y="3496983"/>
            <a:ext cx="5708295" cy="662227"/>
            <a:chOff x="2310407" y="4018500"/>
            <a:chExt cx="6907038" cy="80129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DCFEA4-0957-7843-8B40-86F18D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0407" y="4021797"/>
              <a:ext cx="1936884" cy="797997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68F262-34D7-7445-B047-9A8839330E5C}"/>
                </a:ext>
              </a:extLst>
            </p:cNvPr>
            <p:cNvGrpSpPr/>
            <p:nvPr/>
          </p:nvGrpSpPr>
          <p:grpSpPr>
            <a:xfrm>
              <a:off x="4240151" y="4018500"/>
              <a:ext cx="4977294" cy="713369"/>
              <a:chOff x="2520365" y="1307623"/>
              <a:chExt cx="4977294" cy="71336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3D3916-C4C5-FD47-8E29-E99DA6082C12}"/>
                  </a:ext>
                </a:extLst>
              </p:cNvPr>
              <p:cNvSpPr txBox="1"/>
              <p:nvPr/>
            </p:nvSpPr>
            <p:spPr>
              <a:xfrm>
                <a:off x="2520365" y="1307623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웹 애플리케이션 구현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E713EB-33E4-0047-B3B3-74EBE598F40F}"/>
                  </a:ext>
                </a:extLst>
              </p:cNvPr>
              <p:cNvSpPr txBox="1"/>
              <p:nvPr/>
            </p:nvSpPr>
            <p:spPr>
              <a:xfrm>
                <a:off x="2706376" y="1713754"/>
                <a:ext cx="4791283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동적인 웹 사이트를 개발하기 위해 웹 애플리케이션을 구현한다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C1C24B-6F38-6A4E-96A8-B69DA138DD36}"/>
              </a:ext>
            </a:extLst>
          </p:cNvPr>
          <p:cNvGrpSpPr/>
          <p:nvPr/>
        </p:nvGrpSpPr>
        <p:grpSpPr>
          <a:xfrm>
            <a:off x="1104421" y="5003959"/>
            <a:ext cx="6126954" cy="708032"/>
            <a:chOff x="3841229" y="5342723"/>
            <a:chExt cx="7413607" cy="85671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0E0F36-0411-B241-AD53-6CA8277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1229" y="5342723"/>
              <a:ext cx="931212" cy="856719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025B23B-0789-844A-AAF3-DF856044068E}"/>
                </a:ext>
              </a:extLst>
            </p:cNvPr>
            <p:cNvGrpSpPr/>
            <p:nvPr/>
          </p:nvGrpSpPr>
          <p:grpSpPr>
            <a:xfrm>
              <a:off x="5264150" y="5384716"/>
              <a:ext cx="5990686" cy="694619"/>
              <a:chOff x="2569227" y="1307623"/>
              <a:chExt cx="5990686" cy="694619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C73465-31F1-404C-ADC0-6B4A815217B9}"/>
                  </a:ext>
                </a:extLst>
              </p:cNvPr>
              <p:cNvSpPr txBox="1"/>
              <p:nvPr/>
            </p:nvSpPr>
            <p:spPr>
              <a:xfrm>
                <a:off x="2569227" y="1307623"/>
                <a:ext cx="9012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DB </a:t>
                </a:r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ADB39-644C-8248-9404-4C8D0371E60B}"/>
                  </a:ext>
                </a:extLst>
              </p:cNvPr>
              <p:cNvSpPr txBox="1"/>
              <p:nvPr/>
            </p:nvSpPr>
            <p:spPr>
              <a:xfrm>
                <a:off x="2736750" y="1695003"/>
                <a:ext cx="5823163" cy="307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회원 정보와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NAS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에 저장되어 있는 파일의 메타 데이터를 저장하도록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endParaRPr lang="en-US" altLang="ko-KR" sz="10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1845452" cy="418576"/>
            <a:chOff x="501783" y="807184"/>
            <a:chExt cx="1845452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4" y="807184"/>
              <a:ext cx="1747541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Web Server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17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8295</TotalTime>
  <Words>1416</Words>
  <Application>Microsoft Macintosh PowerPoint</Application>
  <PresentationFormat>화면 슬라이드 쇼(4:3)</PresentationFormat>
  <Paragraphs>355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Nanum Myeongjo</vt:lpstr>
      <vt:lpstr>HY중고딕</vt:lpstr>
      <vt:lpstr>Calibri</vt:lpstr>
      <vt:lpstr>나눔명조</vt:lpstr>
      <vt:lpstr>Arial</vt:lpstr>
      <vt:lpstr>돋움</vt:lpstr>
      <vt:lpstr>Nanum Gothic</vt:lpstr>
      <vt:lpstr>맑은 고딕</vt:lpstr>
      <vt:lpstr>Nanum Gothic ExtraBold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295</cp:revision>
  <cp:lastPrinted>2020-03-18T09:20:41Z</cp:lastPrinted>
  <dcterms:created xsi:type="dcterms:W3CDTF">2018-04-02T04:18:06Z</dcterms:created>
  <dcterms:modified xsi:type="dcterms:W3CDTF">2020-06-10T05:25:38Z</dcterms:modified>
</cp:coreProperties>
</file>